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73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940-8691-4FAF-9707-00B6EF319EA3}" type="datetimeFigureOut">
              <a:rPr lang="es-AR" smtClean="0"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D248-FFCF-43C8-BBA4-56BEF1CBC929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940-8691-4FAF-9707-00B6EF319EA3}" type="datetimeFigureOut">
              <a:rPr lang="es-AR" smtClean="0"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D248-FFCF-43C8-BBA4-56BEF1CBC929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940-8691-4FAF-9707-00B6EF319EA3}" type="datetimeFigureOut">
              <a:rPr lang="es-AR" smtClean="0"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D248-FFCF-43C8-BBA4-56BEF1CBC929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940-8691-4FAF-9707-00B6EF319EA3}" type="datetimeFigureOut">
              <a:rPr lang="es-AR" smtClean="0"/>
              <a:t>10/02/2020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D248-FFCF-43C8-BBA4-56BEF1CBC929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940-8691-4FAF-9707-00B6EF319EA3}" type="datetimeFigureOut">
              <a:rPr lang="es-AR" smtClean="0"/>
              <a:t>10/02/2020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D248-FFCF-43C8-BBA4-56BEF1CBC929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940-8691-4FAF-9707-00B6EF319EA3}" type="datetimeFigureOut">
              <a:rPr lang="es-AR" smtClean="0"/>
              <a:t>10/02/2020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D248-FFCF-43C8-BBA4-56BEF1CBC929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940-8691-4FAF-9707-00B6EF319EA3}" type="datetimeFigureOut">
              <a:rPr lang="es-AR" smtClean="0"/>
              <a:t>10/02/2020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D248-FFCF-43C8-BBA4-56BEF1CBC929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940-8691-4FAF-9707-00B6EF319EA3}" type="datetimeFigureOut">
              <a:rPr lang="es-AR" smtClean="0"/>
              <a:t>10/02/2020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D248-FFCF-43C8-BBA4-56BEF1CBC929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940-8691-4FAF-9707-00B6EF319EA3}" type="datetimeFigureOut">
              <a:rPr lang="es-AR" smtClean="0"/>
              <a:t>10/02/2020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D248-FFCF-43C8-BBA4-56BEF1CBC929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940-8691-4FAF-9707-00B6EF319EA3}" type="datetimeFigureOut">
              <a:rPr lang="es-AR" smtClean="0"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D248-FFCF-43C8-BBA4-56BEF1CBC929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6940-8691-4FAF-9707-00B6EF319EA3}" type="datetimeFigureOut">
              <a:rPr lang="es-AR" smtClean="0"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D248-FFCF-43C8-BBA4-56BEF1CBC929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86940-8691-4FAF-9707-00B6EF319EA3}" type="datetimeFigureOut">
              <a:rPr lang="es-AR" smtClean="0"/>
              <a:t>10/02/2020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FD248-FFCF-43C8-BBA4-56BEF1CBC929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300690"/>
              </p:ext>
            </p:extLst>
          </p:nvPr>
        </p:nvGraphicFramePr>
        <p:xfrm>
          <a:off x="428596" y="357166"/>
          <a:ext cx="8031836" cy="6431956"/>
        </p:xfrm>
        <a:graphic>
          <a:graphicData uri="http://schemas.openxmlformats.org/drawingml/2006/table">
            <a:tbl>
              <a:tblPr/>
              <a:tblGrid>
                <a:gridCol w="1357543"/>
                <a:gridCol w="1008027"/>
                <a:gridCol w="950621"/>
                <a:gridCol w="1015146"/>
                <a:gridCol w="1419651"/>
                <a:gridCol w="856137"/>
                <a:gridCol w="1424711"/>
              </a:tblGrid>
              <a:tr h="199506"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Log S´ la basal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Simple linear regression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Multiple linear regression 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</a:tr>
              <a:tr h="199506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R2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R2 model / p model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1970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latin typeface="Arial" pitchFamily="34" charset="0"/>
                          <a:cs typeface="Arial" pitchFamily="34" charset="0"/>
                        </a:rPr>
                        <a:t>Age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latin typeface="Arial" pitchFamily="34" charset="0"/>
                          <a:cs typeface="Arial" pitchFamily="34" charset="0"/>
                        </a:rPr>
                        <a:t>Female 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latin typeface="Arial" pitchFamily="34" charset="0"/>
                          <a:cs typeface="Arial" pitchFamily="34" charset="0"/>
                        </a:rPr>
                        <a:t>TAS 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latin typeface="Arial" pitchFamily="34" charset="0"/>
                          <a:cs typeface="Arial" pitchFamily="34" charset="0"/>
                        </a:rPr>
                        <a:t>TAD 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latin typeface="Arial" pitchFamily="34" charset="0"/>
                          <a:cs typeface="Arial" pitchFamily="34" charset="0"/>
                        </a:rPr>
                        <a:t>HR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latin typeface="Arial" pitchFamily="34" charset="0"/>
                          <a:cs typeface="Arial" pitchFamily="34" charset="0"/>
                        </a:rPr>
                        <a:t>BSA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-0.0006917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-0.07911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0.006690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0.0044310.005822</a:t>
                      </a:r>
                      <a:r>
                        <a:rPr lang="es-AR" sz="9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0.1820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0.7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0.0987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0.01380.01210.00873</a:t>
                      </a:r>
                      <a:r>
                        <a:rPr lang="es-AR" sz="9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0.11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0.08101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0.07819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0.07816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0.002574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0.001592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0.005868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0.30074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0.68072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0.00885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indent="-1143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R2 0.1721; p 0.003668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506"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Log </a:t>
                      </a:r>
                      <a:r>
                        <a:rPr lang="en-US" sz="900" b="1" i="1" kern="1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E´la</a:t>
                      </a: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basal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Simple linear regression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Multiple linear regression 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</a:tr>
              <a:tr h="199506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R2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R2 model; p model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1970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Age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Female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TAS 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TAD 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HR 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BSA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-0.014088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-0.05995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-0.005124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-0.007387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-0.0003044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0.004915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2.65e-12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0.331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0.035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0.0484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0.916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0.973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0.4283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0.0579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0.05094 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-0.014146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0.001918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-0.002552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2.97e-09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0.510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0.553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R2 0.4234;  p 8.526e-09</a:t>
                      </a:r>
                      <a:r>
                        <a:rPr lang="es-AR" sz="9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506"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Log </a:t>
                      </a:r>
                      <a:r>
                        <a:rPr lang="en-US" sz="900" b="1" i="1" kern="1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A´la</a:t>
                      </a: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basal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Simple linear regression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Multiple linear regression 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</a:tr>
              <a:tr h="199506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R2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R2 model; p model 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1970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Age 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Female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TAS 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TAD 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HR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BSA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0.006939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0.007908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0.009342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0.011704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0.002772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0.06225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0.000328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0.883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1.49e-06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0.000136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0.276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0.626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0.1371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0.2671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0.1775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0.005466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0.006055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0.002170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0.00512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0.02363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0.57699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R2 0.3457; p 7.852e-07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506"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latin typeface="Arial" pitchFamily="34" charset="0"/>
                          <a:cs typeface="Arial" pitchFamily="34" charset="0"/>
                        </a:rPr>
                        <a:t>Log (</a:t>
                      </a:r>
                      <a:r>
                        <a:rPr lang="en-US" sz="900" b="1" i="1" dirty="0" err="1">
                          <a:latin typeface="Arial" pitchFamily="34" charset="0"/>
                          <a:cs typeface="Arial" pitchFamily="34" charset="0"/>
                        </a:rPr>
                        <a:t>E´la</a:t>
                      </a:r>
                      <a:r>
                        <a:rPr lang="en-US" sz="900" b="1" i="1" dirty="0"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en-US" sz="900" b="1" i="1" dirty="0" err="1">
                          <a:latin typeface="Arial" pitchFamily="34" charset="0"/>
                          <a:cs typeface="Arial" pitchFamily="34" charset="0"/>
                        </a:rPr>
                        <a:t>A´la</a:t>
                      </a:r>
                      <a:r>
                        <a:rPr lang="en-US" sz="900" b="1" dirty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Simple linear regression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Multiple linear regression 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</a:tr>
              <a:tr h="199506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R2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R2 model; p model 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1970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Age 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Female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TAS 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TAD 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HR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 pitchFamily="34" charset="0"/>
                          <a:cs typeface="Arial" pitchFamily="34" charset="0"/>
                        </a:rPr>
                        <a:t>BSA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-0.021335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-0.05493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-0.014809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-0.019345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-0.003202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-0.08982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5.97e-16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0.514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2.50e-06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8.11e-05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0.425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0.646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0.5225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0.2544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0.1859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-0.019839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-0.004460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-0.004242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1.00e-12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0.168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0.370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R2 0.6304; p 5.65e-16</a:t>
                      </a:r>
                      <a:endParaRPr lang="es-AR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308" marR="29308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Table 3: </a:t>
            </a: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Univariate and multivariate analysis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265</Words>
  <Application>Microsoft Office PowerPoint</Application>
  <PresentationFormat>Presentación en pantalla (4:3)</PresentationFormat>
  <Paragraphs>180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ecografia</dc:creator>
  <cp:lastModifiedBy>vaninaargento@yahoo.com.ar</cp:lastModifiedBy>
  <cp:revision>3</cp:revision>
  <dcterms:created xsi:type="dcterms:W3CDTF">2020-02-07T14:54:51Z</dcterms:created>
  <dcterms:modified xsi:type="dcterms:W3CDTF">2020-02-10T13:52:57Z</dcterms:modified>
</cp:coreProperties>
</file>